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0412104E-F508-402E-B100-9CF899EE9C9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6328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6329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6330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FE0AD-EBD1-46EE-8FB9-F386A5414E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07F82-4287-4C93-8894-4135BE009A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AD580-E4A9-415C-BA15-2517BFC4AD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AFBD5-6991-408B-A592-16B432FA1E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F2A05-4CE2-4884-A855-45F8DE3019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7F40C-D78A-4532-AD5B-6E3FE627AC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AE77E-D99D-451F-94D3-FB35663074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D11B6-67B0-46C3-811E-E515A5A475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763F7-240F-4441-92D4-CA750A3245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E32535-F9B3-4723-B65D-C75C4BDA69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CB102B7B-0B23-44EA-AA98-712D1171B7C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4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5305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  <p:sp>
        <p:nvSpPr>
          <p:cNvPr id="55306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NBPTS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700"/>
              <a:t>5 Core Propositions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NBPTS 5 Core Propositions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/>
              <a:t>Proposition 1: Teachers are Committed to Students and Their Learning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/>
              <a:t>Proposition 2: Teachers Know the Subjects They Teach and How to Teach Those Subjects to Students.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/>
              <a:t>Proposition 3: Teachers are Responsible for Managing and Monitoring Student Learning.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/>
              <a:t>Proposition 4: Teachers Think Systematically about Their Practice and Learn from Experience.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/>
              <a:t>Proposition 5: Teachers are Members of Learning Communities.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ho">
  <a:themeElements>
    <a:clrScheme name="Ech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h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ch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h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h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153</TotalTime>
  <Words>74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Times New Roman</vt:lpstr>
      <vt:lpstr>Wingdings</vt:lpstr>
      <vt:lpstr>Echo</vt:lpstr>
      <vt:lpstr>NBPTS</vt:lpstr>
      <vt:lpstr>NBPTS 5 Core Propositions</vt:lpstr>
    </vt:vector>
  </TitlesOfParts>
  <Company>CHICAGO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NBPTS</dc:title>
  <dc:creator>architect</dc:creator>
  <cp:lastModifiedBy>Devry</cp:lastModifiedBy>
  <cp:revision>3</cp:revision>
  <dcterms:created xsi:type="dcterms:W3CDTF">2010-10-26T21:05:18Z</dcterms:created>
  <dcterms:modified xsi:type="dcterms:W3CDTF">2010-10-28T22:16:09Z</dcterms:modified>
</cp:coreProperties>
</file>